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3" r:id="rId2"/>
    <p:sldId id="289" r:id="rId3"/>
    <p:sldId id="272" r:id="rId4"/>
    <p:sldId id="256" r:id="rId5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76" r:id="rId15"/>
    <p:sldId id="267" r:id="rId16"/>
    <p:sldId id="266" r:id="rId17"/>
    <p:sldId id="264" r:id="rId18"/>
    <p:sldId id="268" r:id="rId19"/>
    <p:sldId id="269" r:id="rId20"/>
    <p:sldId id="270" r:id="rId21"/>
    <p:sldId id="271" r:id="rId22"/>
    <p:sldId id="274" r:id="rId23"/>
    <p:sldId id="275" r:id="rId24"/>
    <p:sldId id="277" r:id="rId25"/>
    <p:sldId id="278" r:id="rId26"/>
    <p:sldId id="282" r:id="rId27"/>
    <p:sldId id="279" r:id="rId28"/>
    <p:sldId id="284" r:id="rId29"/>
    <p:sldId id="287" r:id="rId30"/>
    <p:sldId id="288" r:id="rId31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9"/>
  </p:normalViewPr>
  <p:slideViewPr>
    <p:cSldViewPr snapToGrid="0" snapToObjects="1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355D246-86F2-42D5-ACDF-871D69DC06F9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20FB654-3502-44CD-93AA-68133F954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9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AFB34-8A35-DA43-99C6-00D651133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EEDF5E-7879-0D4E-BB66-643A21EA3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03B02-144C-0C41-B03B-DE8245CC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AE7EC-15B4-6A4A-BFA9-2B5C94F3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833D8-698E-3C4E-873A-A93D3D86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9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1F269-6142-9A43-AC36-C6058C2E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9E3194-7BF5-D74C-AB06-91A2964B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C0755-23FF-9A44-9CFC-4A21A502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114EF-CAC7-5B4C-B013-6E6AE25E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9DFBB-11E8-BB4D-B6B4-EBCB7E61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93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58D5C4-7AE6-9340-918E-2B3793DF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1B4393-61A8-DC41-9620-B2486AE6C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98AF5-7755-9445-BA25-5854DE10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A7C49D-46CE-FF42-80D1-287614F0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503990-B03F-854C-A01A-47C0CD3C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8106D-FB4F-6645-A540-BA61AC80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0DFCE-FEFE-A84A-8372-E77E77739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F0865-1968-E541-B325-02A103E9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D7C180-2FB2-FE46-A536-95AA8978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7E9488-FD11-AF41-982C-3D2DBB9D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D38F0-31C3-A849-A7C9-B3ABE491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75C03C-89B8-B843-97CF-6105FE33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BDFCC-5185-2247-9BCC-5037E11D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457C3-A808-2B43-9834-360E63CD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E6B191-601C-A94F-ADD5-C7B45A83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2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7E7B0-60F7-DC48-B629-3613DEB2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360E01-3FF6-654E-88FB-A2DB3EB89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A1E55B-5145-A743-92E2-6DF8BA9C6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03BBDE-E2EE-F644-B79C-68DEE5B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11741-947D-B644-8BA8-B08950DE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AB11DB-8CF5-194F-9E68-D8116B3B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3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73531-2090-3342-A510-A6267034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683E8-298E-3749-B8E3-F050A34BE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9467DB-297B-E34E-9F35-5A72BAD08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ED134B-E8EE-084D-9CCB-2ADA2DE00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3E2121-A162-2E41-B5BB-09E2F68EE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C199A1-5DF6-6D4D-A172-C7FF99C5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DF6015-2265-624A-862E-C7E6219B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E626FE-8A81-3D42-833E-A55BA97C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0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2C1BF-55DF-8C48-B229-55B9F5B9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70E8A-E658-BB46-9123-E1AB75A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2D8A9D-55EA-7F4C-9B7D-5A087041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786E0F-C690-F647-A59C-BB4C740D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4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730F30-69E7-CB43-BA22-0F9615D8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383EE0-BC92-D449-AAEC-62EC7955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C79B08-82A8-E942-BB29-DFD2538C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3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D0D29-778F-124A-8BCA-5B7B132A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6D731-CA37-2949-A87A-66925911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29F205-BF0C-7B45-A2FD-260F0E49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EDD5CB-3A77-824B-847D-7A3CA8ED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DC4E0C-3BDB-C747-888B-918455AE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141822-2C94-D845-BA40-13167759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2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2F55C-C82B-DF4C-BB1B-77F72728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BAE350-572E-CD4C-BF46-543E10538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51EB7-0E05-8343-9255-D59872C2C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52948B-D346-654B-AF26-5A398B7D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BF139-7212-A140-98A1-2B82ED3B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BF58E-FDC8-D240-9060-70E5F971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0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128AA8-7DDD-B04B-9B46-65A081F4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4D3C9C-5100-F04E-8CBD-B572ABE3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0969C-DBF4-8042-A39C-26507F2F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B24E-5BB8-2C48-AA38-46EF1AD5B59A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040FE-F579-C141-8503-7F6D195EA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370CF1-5F62-8847-BB1B-4284F00B4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65C2-D620-D44E-887B-E2EFC9EB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529432-13E7-411C-AD25-3D0A7B40A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highlight>
                  <a:srgbClr val="FFFF00"/>
                </a:highlight>
              </a:rPr>
              <a:t>R.R DIJON 30 /11/2019 - ATELIER 4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C5C35F-1FC6-439B-B5E7-E9E848B64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anchor="ctr">
            <a:normAutofit fontScale="25000" lnSpcReduction="20000"/>
          </a:bodyPr>
          <a:lstStyle/>
          <a:p>
            <a:endParaRPr lang="fr-FR" sz="1300" dirty="0">
              <a:solidFill>
                <a:schemeClr val="bg1"/>
              </a:solidFill>
            </a:endParaRPr>
          </a:p>
          <a:p>
            <a:r>
              <a:rPr lang="fr-FR" sz="16000" b="1" dirty="0">
                <a:solidFill>
                  <a:schemeClr val="bg1"/>
                </a:solidFill>
              </a:rPr>
              <a:t>PARTENAIRES ET CAMERUP 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531D91F-8CF5-4324-B03E-88CA6A91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10" y="2139484"/>
            <a:ext cx="84901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D9BE85-2C02-224E-97D3-DC391E3A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2885-9F64-2848-8203-C3C5A31D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fr-FR" sz="1600"/>
          </a:p>
          <a:p>
            <a:endParaRPr lang="fr-FR" sz="1600"/>
          </a:p>
          <a:p>
            <a:endParaRPr lang="fr-FR" sz="1600"/>
          </a:p>
        </p:txBody>
      </p:sp>
      <p:pic>
        <p:nvPicPr>
          <p:cNvPr id="6146" name="Picture 2" descr="Image result for LOGO CROIX BLEUE">
            <a:extLst>
              <a:ext uri="{FF2B5EF4-FFF2-40B4-BE49-F238E27FC236}">
                <a16:creationId xmlns:a16="http://schemas.microsoft.com/office/drawing/2014/main" id="{FE9BC624-CAFA-0243-A10F-E9D2D0DF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406" y="256398"/>
            <a:ext cx="7146388" cy="65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05CDBFC-4126-144A-AFB3-31F181A8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>
                <a:solidFill>
                  <a:srgbClr val="FFFF00"/>
                </a:solidFill>
              </a:rPr>
              <a:t>AU CONSEIL D’ADMINISTRATION DE LA CAMERUP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9A261D-0042-DB41-83BF-ADEDFADD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fr-FR" sz="2400" dirty="0">
              <a:solidFill>
                <a:srgbClr val="000000"/>
              </a:solidFill>
            </a:endParaRP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La Croix bleue est représentée par trois membres du C.A :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pPr lvl="1"/>
            <a:r>
              <a:rPr lang="fr-FR" dirty="0">
                <a:solidFill>
                  <a:srgbClr val="000000"/>
                </a:solidFill>
              </a:rPr>
              <a:t>Guilaine MIRANDA 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Marie CONSTANCIAS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Marc MARGELIDON</a:t>
            </a:r>
          </a:p>
        </p:txBody>
      </p:sp>
    </p:spTree>
    <p:extLst>
      <p:ext uri="{BB962C8B-B14F-4D97-AF65-F5344CB8AC3E}">
        <p14:creationId xmlns:p14="http://schemas.microsoft.com/office/powerpoint/2010/main" val="55824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C9284-03AF-9042-9986-C207B58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6940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            </a:t>
            </a:r>
            <a:r>
              <a:rPr lang="fr-FR" sz="4800" b="1" dirty="0"/>
              <a:t>Pourquoi la CAMERUP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464C7D-0E79-4042-AFAA-C5B5E57D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 regroupe ces cinq associations reconnues d’utilité publiques </a:t>
            </a:r>
          </a:p>
          <a:p>
            <a:r>
              <a:rPr lang="fr-FR" dirty="0"/>
              <a:t>Et est plus représentative auprès des instances nationale La vocation de cette coordination, </a:t>
            </a:r>
            <a:r>
              <a:rPr lang="fr-FR" b="1" dirty="0"/>
              <a:t>qui n’influence aucunement le fonctionnement propre à chaque structure</a:t>
            </a:r>
            <a:r>
              <a:rPr lang="fr-FR" dirty="0"/>
              <a:t>, est d’être représentative et plus solidaire à tous les niveaux dans le contexte de la thématique Alcool en France et sur le plan Européen</a:t>
            </a:r>
          </a:p>
          <a:p>
            <a:r>
              <a:rPr lang="fr-FR" dirty="0"/>
              <a:t>Un séminaire est organisé les 14 et 15 décembre à Vichy pour mettre à jour  l’organisation, la cohésion et la communication de la CAMERUP. La Croix BLEUE y sera représentée par des membres du C.A et assurera l’animation/modération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194" name="Picture 2" descr="Image result for dessin de quelqu'un qui se pose une question">
            <a:extLst>
              <a:ext uri="{FF2B5EF4-FFF2-40B4-BE49-F238E27FC236}">
                <a16:creationId xmlns:a16="http://schemas.microsoft.com/office/drawing/2014/main" id="{98A8A523-AF2B-D344-B803-1D0DA6E0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958263"/>
            <a:ext cx="3276600" cy="25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3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6BFCF-C6FA-AE4E-8CF7-B68B677B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Mutualisation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A61123-7056-7444-8E83-C85472F4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21" y="1974315"/>
            <a:ext cx="20951231" cy="76450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Ce qui serait bien : </a:t>
            </a:r>
          </a:p>
          <a:p>
            <a:pPr marL="0" indent="0">
              <a:buNone/>
            </a:pPr>
            <a:r>
              <a:rPr lang="fr-FR" dirty="0"/>
              <a:t>Vous rapprochez </a:t>
            </a:r>
          </a:p>
          <a:p>
            <a:pPr marL="0" indent="0">
              <a:buNone/>
            </a:pPr>
            <a:r>
              <a:rPr lang="fr-FR" dirty="0"/>
              <a:t>De ces associations </a:t>
            </a:r>
          </a:p>
          <a:p>
            <a:pPr marL="0" indent="0">
              <a:buNone/>
            </a:pPr>
            <a:r>
              <a:rPr lang="fr-FR" dirty="0"/>
              <a:t>Dans votre commune </a:t>
            </a:r>
          </a:p>
          <a:p>
            <a:pPr marL="0" indent="0">
              <a:buNone/>
            </a:pPr>
            <a:r>
              <a:rPr lang="fr-FR" dirty="0"/>
              <a:t>Où votre région </a:t>
            </a:r>
          </a:p>
          <a:p>
            <a:pPr marL="0" indent="0">
              <a:buNone/>
            </a:pPr>
            <a:r>
              <a:rPr lang="fr-FR" dirty="0"/>
              <a:t>Car ensemble on va </a:t>
            </a:r>
          </a:p>
          <a:p>
            <a:pPr marL="0" indent="0">
              <a:buNone/>
            </a:pPr>
            <a:r>
              <a:rPr lang="fr-FR" dirty="0"/>
              <a:t>plus loin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170" name="Picture 2" descr="Image result for dessin de groupe en réunion">
            <a:extLst>
              <a:ext uri="{FF2B5EF4-FFF2-40B4-BE49-F238E27FC236}">
                <a16:creationId xmlns:a16="http://schemas.microsoft.com/office/drawing/2014/main" id="{E80AB2E1-A17F-F342-9558-5BA42D79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74" y="1690688"/>
            <a:ext cx="6965062" cy="4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9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688441-AA31-472B-876D-6F7F2345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419" y="2043663"/>
            <a:ext cx="6264143" cy="26274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br>
              <a:rPr lang="en-US" sz="7200" b="1" dirty="0">
                <a:solidFill>
                  <a:srgbClr val="FF0000"/>
                </a:solidFill>
              </a:rPr>
            </a:br>
            <a:b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NOS PARTENAIRES</a:t>
            </a:r>
            <a:b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exemples</a:t>
            </a:r>
            <a:r>
              <a:rPr lang="en-US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en-US" sz="4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restrictifs</a:t>
            </a:r>
            <a:r>
              <a:rPr lang="en-US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1940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9CC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 descr="Une image contenant fleur, oiseau&#10;&#10;Description générée automatiquement">
            <a:extLst>
              <a:ext uri="{FF2B5EF4-FFF2-40B4-BE49-F238E27FC236}">
                <a16:creationId xmlns:a16="http://schemas.microsoft.com/office/drawing/2014/main" id="{E5B2848B-BC43-4055-80C6-D36D5EBF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859" y="-576774"/>
            <a:ext cx="8022288" cy="84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6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94AE2-BC3A-44D2-9C24-2A24E0A9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Une image contenant table, intérieur, portable, ordinateur&#10;&#10;Description générée automatiquement">
            <a:extLst>
              <a:ext uri="{FF2B5EF4-FFF2-40B4-BE49-F238E27FC236}">
                <a16:creationId xmlns:a16="http://schemas.microsoft.com/office/drawing/2014/main" id="{B759C164-0823-4AF1-B72F-C9D67B02E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80" y="365125"/>
            <a:ext cx="10515599" cy="6263480"/>
          </a:xfrm>
        </p:spPr>
      </p:pic>
    </p:spTree>
    <p:extLst>
      <p:ext uri="{BB962C8B-B14F-4D97-AF65-F5344CB8AC3E}">
        <p14:creationId xmlns:p14="http://schemas.microsoft.com/office/powerpoint/2010/main" val="169263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EDB99-4F07-6549-86FB-FA4ACEDA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le village des addictions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10531-F9D8-7342-823F-671572B6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 partir de l’initiative du Pr Michel REYNAUD (fond addictions), est à la formation d’</a:t>
            </a:r>
            <a:r>
              <a:rPr lang="fr-FR" dirty="0" err="1"/>
              <a:t>addict’aide</a:t>
            </a:r>
            <a:r>
              <a:rPr lang="fr-FR" dirty="0"/>
              <a:t> le village des addictions </a:t>
            </a:r>
          </a:p>
          <a:p>
            <a:r>
              <a:rPr lang="fr-FR" dirty="0"/>
              <a:t>Site internet qui répond à beaucoup  de questions que l’on se pose au sujet des addictions</a:t>
            </a:r>
          </a:p>
          <a:p>
            <a:r>
              <a:rPr lang="fr-FR" dirty="0"/>
              <a:t>Forum de discussions actif dans le  domaine de l’alcool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0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D889B-CD26-4966-9039-A84D6860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8834DD-4C3A-4FE4-8D82-8B4745E8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705" y="457154"/>
            <a:ext cx="9684434" cy="6035721"/>
          </a:xfrm>
        </p:spPr>
      </p:pic>
    </p:spTree>
    <p:extLst>
      <p:ext uri="{BB962C8B-B14F-4D97-AF65-F5344CB8AC3E}">
        <p14:creationId xmlns:p14="http://schemas.microsoft.com/office/powerpoint/2010/main" val="171798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D2042-57B7-4DF2-92AE-9C7AFCEB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F1BBB4E-D4BA-4216-9D03-A372D67B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55" y="1298734"/>
            <a:ext cx="10886281" cy="4492496"/>
          </a:xfrm>
        </p:spPr>
      </p:pic>
    </p:spTree>
    <p:extLst>
      <p:ext uri="{BB962C8B-B14F-4D97-AF65-F5344CB8AC3E}">
        <p14:creationId xmlns:p14="http://schemas.microsoft.com/office/powerpoint/2010/main" val="41199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529432-13E7-411C-AD25-3D0A7B40A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highlight>
                  <a:srgbClr val="FFFF00"/>
                </a:highlight>
              </a:rPr>
              <a:t>R.R DIJON 30 /11/2019 - ATELIER 4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C5C35F-1FC6-439B-B5E7-E9E848B64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anchor="ctr">
            <a:normAutofit fontScale="25000" lnSpcReduction="20000"/>
          </a:bodyPr>
          <a:lstStyle/>
          <a:p>
            <a:endParaRPr lang="fr-FR" sz="1300" dirty="0">
              <a:solidFill>
                <a:schemeClr val="bg1"/>
              </a:solidFill>
            </a:endParaRPr>
          </a:p>
          <a:p>
            <a:r>
              <a:rPr lang="fr-FR" sz="16000" b="1" dirty="0">
                <a:solidFill>
                  <a:schemeClr val="bg1"/>
                </a:solidFill>
              </a:rPr>
              <a:t>ANIMATION : MARIE ET MARC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531D91F-8CF5-4324-B03E-88CA6A91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10" y="2139484"/>
            <a:ext cx="84901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8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122965B-3ACE-4396-9183-DAF49E91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3372" y="1083212"/>
            <a:ext cx="7300253" cy="46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74D2F-A66A-4E86-9AAB-7C39EBCA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89FD5366-8093-4035-AE83-91B45865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95" y="851877"/>
            <a:ext cx="8242210" cy="5847809"/>
          </a:xfrm>
        </p:spPr>
      </p:pic>
    </p:spTree>
    <p:extLst>
      <p:ext uri="{BB962C8B-B14F-4D97-AF65-F5344CB8AC3E}">
        <p14:creationId xmlns:p14="http://schemas.microsoft.com/office/powerpoint/2010/main" val="325239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3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8FC911CD-592C-43CD-8C49-51D3FD1F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36" y="1313299"/>
            <a:ext cx="9528484" cy="438310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45AD51-43F4-4406-BAC6-EE078C52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776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F5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1FA24BF-8BC6-487D-85DA-9B39A3947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6181" y="1940526"/>
            <a:ext cx="5462546" cy="30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6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773A0-E61C-4FC6-90A5-FDB96AF9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1487271"/>
            <a:ext cx="3305908" cy="339760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 dirty="0">
                <a:solidFill>
                  <a:srgbClr val="FFFFFF"/>
                </a:solidFill>
              </a:rPr>
              <a:t>AU NIVEAU NATIONAL LA CNAM </a:t>
            </a:r>
            <a:br>
              <a:rPr lang="fr-FR" sz="2600" dirty="0">
                <a:solidFill>
                  <a:srgbClr val="FFFFFF"/>
                </a:solidFill>
              </a:rPr>
            </a:br>
            <a:r>
              <a:rPr lang="fr-FR" sz="2600" dirty="0">
                <a:solidFill>
                  <a:srgbClr val="FFFFFF"/>
                </a:solidFill>
              </a:rPr>
              <a:t>ET LES CPAM </a:t>
            </a:r>
            <a:r>
              <a:rPr lang="fr-FR" sz="2000" dirty="0">
                <a:solidFill>
                  <a:srgbClr val="FFFFFF"/>
                </a:solidFill>
              </a:rPr>
              <a:t>DEPARTEMANTALES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95FDB0-A86F-4D15-AB7E-1D45682D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17" y="1824896"/>
            <a:ext cx="8449783" cy="418264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50F666-A310-4E33-93A6-FF4DE4A1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165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6E4503-3BEB-4CFE-8809-CDCC2FA6B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911" y="643467"/>
            <a:ext cx="101661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1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9CCA89-EFBB-E846-9935-93DE0936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958467"/>
            <a:ext cx="2555913" cy="24237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CROIX BLEUE DANS LE MONDE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690" y="418641"/>
            <a:ext cx="9010926" cy="61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3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F0E0E4-AFF4-4748-A31F-50F42E10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REDUCTION DES RISQUES ET DES DOMMAGES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C1A4594-BE0F-432A-B2D3-238AAEC43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126" y="372125"/>
            <a:ext cx="8510953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9288"/>
            <a:ext cx="9882130" cy="66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3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529432-13E7-411C-AD25-3D0A7B40A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highlight>
                  <a:srgbClr val="FFFF00"/>
                </a:highlight>
              </a:rPr>
              <a:t>R.R DIJON 30 /11/2019 - ATELIER 4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C5C35F-1FC6-439B-B5E7-E9E848B64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anchor="ctr">
            <a:normAutofit fontScale="25000" lnSpcReduction="20000"/>
          </a:bodyPr>
          <a:lstStyle/>
          <a:p>
            <a:endParaRPr lang="fr-FR" sz="1300" dirty="0">
              <a:solidFill>
                <a:schemeClr val="bg1"/>
              </a:solidFill>
            </a:endParaRPr>
          </a:p>
          <a:p>
            <a:r>
              <a:rPr lang="fr-FR" sz="16000" b="1" dirty="0">
                <a:solidFill>
                  <a:schemeClr val="bg1"/>
                </a:solidFill>
              </a:rPr>
              <a:t>QUESTIONS ET SUGGESTIONS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531D91F-8CF5-4324-B03E-88CA6A91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10" y="2139484"/>
            <a:ext cx="84901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FCF49-6C2E-425A-A1C4-F9C252C2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979162-B454-400C-A051-83ADEA97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516061"/>
            <a:ext cx="11633981" cy="5976814"/>
          </a:xfrm>
        </p:spPr>
      </p:pic>
    </p:spTree>
    <p:extLst>
      <p:ext uri="{BB962C8B-B14F-4D97-AF65-F5344CB8AC3E}">
        <p14:creationId xmlns:p14="http://schemas.microsoft.com/office/powerpoint/2010/main" val="3416745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529432-13E7-411C-AD25-3D0A7B40A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highlight>
                  <a:srgbClr val="FFFF00"/>
                </a:highlight>
              </a:rPr>
              <a:t>R.R DIJON 30 /11/2019 - ATELIER 4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C5C35F-1FC6-439B-B5E7-E9E848B64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508" y="1263807"/>
            <a:ext cx="7797372" cy="598516"/>
          </a:xfrm>
        </p:spPr>
        <p:txBody>
          <a:bodyPr anchor="ctr">
            <a:normAutofit fontScale="25000" lnSpcReduction="20000"/>
          </a:bodyPr>
          <a:lstStyle/>
          <a:p>
            <a:endParaRPr lang="fr-FR" sz="1300" dirty="0">
              <a:solidFill>
                <a:schemeClr val="bg1"/>
              </a:solidFill>
            </a:endParaRPr>
          </a:p>
          <a:p>
            <a:r>
              <a:rPr lang="fr-FR" sz="14400" b="1" dirty="0">
                <a:solidFill>
                  <a:schemeClr val="bg1"/>
                </a:solidFill>
              </a:rPr>
              <a:t>MERCI POUR VOTRE PARTICIPATION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531D91F-8CF5-4324-B03E-88CA6A91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10" y="2139484"/>
            <a:ext cx="84901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ED6D10-F235-2441-8812-8ED960A86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705081"/>
            <a:ext cx="4645250" cy="2522862"/>
          </a:xfrm>
        </p:spPr>
        <p:txBody>
          <a:bodyPr anchor="b">
            <a:normAutofit/>
          </a:bodyPr>
          <a:lstStyle/>
          <a:p>
            <a:pPr algn="l"/>
            <a:r>
              <a:rPr lang="fr-FR" sz="8000" dirty="0">
                <a:solidFill>
                  <a:schemeClr val="bg1"/>
                </a:solidFill>
              </a:rPr>
              <a:t>CAMERUP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263086-6F28-B245-AAC1-F48B4E58D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491" y="3580482"/>
            <a:ext cx="4861185" cy="2203373"/>
          </a:xfrm>
        </p:spPr>
        <p:txBody>
          <a:bodyPr anchor="t">
            <a:normAutofit/>
          </a:bodyPr>
          <a:lstStyle/>
          <a:p>
            <a:pPr algn="l"/>
            <a:endParaRPr lang="fr-FR" sz="1900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A CINQ</a:t>
            </a:r>
          </a:p>
          <a:p>
            <a:r>
              <a:rPr lang="fr-FR" sz="4000" b="1" dirty="0">
                <a:solidFill>
                  <a:schemeClr val="bg1"/>
                </a:solidFill>
              </a:rPr>
              <a:t>  ON EST PLUS FORTS !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logo camerup">
            <a:extLst>
              <a:ext uri="{FF2B5EF4-FFF2-40B4-BE49-F238E27FC236}">
                <a16:creationId xmlns:a16="http://schemas.microsoft.com/office/drawing/2014/main" id="{1F2F7ACA-E463-C544-9A87-F37E4AAD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07" y="1182447"/>
            <a:ext cx="4622341" cy="35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94226"/>
            <a:ext cx="10597308" cy="66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1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9CCA89-EFBB-E846-9935-93DE0936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GROUPEMENT DE CINQ ASSOCIATIONS</a:t>
            </a:r>
          </a:p>
        </p:txBody>
      </p:sp>
      <p:pic>
        <p:nvPicPr>
          <p:cNvPr id="2050" name="Picture 2" descr="Image result for nouveau logo vie libre">
            <a:extLst>
              <a:ext uri="{FF2B5EF4-FFF2-40B4-BE49-F238E27FC236}">
                <a16:creationId xmlns:a16="http://schemas.microsoft.com/office/drawing/2014/main" id="{23BD866E-0E5A-0643-ADA6-DBE41C158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49099"/>
            <a:ext cx="7188199" cy="37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LOGO ALCOOL JOIE ET SANTE">
            <a:extLst>
              <a:ext uri="{FF2B5EF4-FFF2-40B4-BE49-F238E27FC236}">
                <a16:creationId xmlns:a16="http://schemas.microsoft.com/office/drawing/2014/main" id="{DAB4CB8B-6492-3542-94A8-869E1D11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274" y="1820333"/>
            <a:ext cx="5331655" cy="46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894244-38CA-CF4C-B2FB-3DF1FA10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fr-FR" dirty="0"/>
              <a:t>2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19F32D-9658-2C4C-986F-30FF2132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endParaRPr lang="fr-FR" sz="2000"/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4377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24942A-CD59-D24C-98C8-7DFD9CEA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F87D34-D466-4B3F-B88F-1DDC39CC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10" y="1537798"/>
            <a:ext cx="8279574" cy="304330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0B0A-AC8C-7140-8DA7-A69FE54C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fr-FR" sz="1800"/>
          </a:p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35451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C8B6B9-63C4-3945-B778-8C00642F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5" name="Espace réservé du contenu 4" descr="Une image contenant alimentation, signe&#10;&#10;Description générée automatiquement">
            <a:extLst>
              <a:ext uri="{FF2B5EF4-FFF2-40B4-BE49-F238E27FC236}">
                <a16:creationId xmlns:a16="http://schemas.microsoft.com/office/drawing/2014/main" id="{50225BDA-C2AD-43A3-B5B1-13E276C4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16" y="3761495"/>
            <a:ext cx="9106849" cy="24154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F00C63-15C4-4FF2-AB29-D541A4DA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0026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314</Words>
  <Application>Microsoft Office PowerPoint</Application>
  <PresentationFormat>Grand écran</PresentationFormat>
  <Paragraphs>58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R.R DIJON 30 /11/2019 - ATELIER 4 </vt:lpstr>
      <vt:lpstr>R.R DIJON 30 /11/2019 - ATELIER 4 </vt:lpstr>
      <vt:lpstr>Présentation PowerPoint</vt:lpstr>
      <vt:lpstr>CAMERUP</vt:lpstr>
      <vt:lpstr>Présentation PowerPoint</vt:lpstr>
      <vt:lpstr> GROUPEMENT DE CINQ ASSOCIATIONS</vt:lpstr>
      <vt:lpstr>2</vt:lpstr>
      <vt:lpstr>3</vt:lpstr>
      <vt:lpstr>4</vt:lpstr>
      <vt:lpstr>5</vt:lpstr>
      <vt:lpstr>AU CONSEIL D’ADMINISTRATION DE LA CAMERUP</vt:lpstr>
      <vt:lpstr>            Pourquoi la CAMERUP ? </vt:lpstr>
      <vt:lpstr>Mutualisation </vt:lpstr>
      <vt:lpstr>   NOS PARTENAIRES (exemples non restrictifs) </vt:lpstr>
      <vt:lpstr>Présentation PowerPoint</vt:lpstr>
      <vt:lpstr>Présentation PowerPoint</vt:lpstr>
      <vt:lpstr> le village des addictions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NIVEAU NATIONAL LA CNAM  ET LES CPAM DEPARTEMANTALES</vt:lpstr>
      <vt:lpstr>Présentation PowerPoint</vt:lpstr>
      <vt:lpstr> LA CROIX BLEUE DANS LE MONDE</vt:lpstr>
      <vt:lpstr>LA REDUCTION DES RISQUES ET DES DOMMAGES</vt:lpstr>
      <vt:lpstr>Présentation PowerPoint</vt:lpstr>
      <vt:lpstr>R.R DIJON 30 /11/2019 - ATELIER 4 </vt:lpstr>
      <vt:lpstr>R.R DIJON 30 /11/2019 - ATELIER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R.R DIJON 30 /11/2019 - ATELIER 4</dc:title>
  <dc:creator>Marc Margelidon</dc:creator>
  <cp:lastModifiedBy>chantal ginoux</cp:lastModifiedBy>
  <cp:revision>33</cp:revision>
  <cp:lastPrinted>2019-11-27T12:58:04Z</cp:lastPrinted>
  <dcterms:created xsi:type="dcterms:W3CDTF">2019-11-26T12:59:00Z</dcterms:created>
  <dcterms:modified xsi:type="dcterms:W3CDTF">2020-01-09T09:19:56Z</dcterms:modified>
</cp:coreProperties>
</file>